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"/>
  </p:notesMasterIdLst>
  <p:handoutMasterIdLst>
    <p:handoutMasterId r:id="rId6"/>
  </p:handoutMasterIdLst>
  <p:sldIdLst>
    <p:sldId id="741" r:id="rId2"/>
    <p:sldId id="742" r:id="rId3"/>
    <p:sldId id="743" r:id="rId4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E7E6"/>
    <a:srgbClr val="FFFF93"/>
    <a:srgbClr val="ECF9E7"/>
    <a:srgbClr val="F0F3EA"/>
    <a:srgbClr val="FFFFEB"/>
    <a:srgbClr val="DCE6D2"/>
    <a:srgbClr val="DDE9F7"/>
    <a:srgbClr val="009644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6947" autoAdjust="0"/>
  </p:normalViewPr>
  <p:slideViewPr>
    <p:cSldViewPr>
      <p:cViewPr>
        <p:scale>
          <a:sx n="98" d="100"/>
          <a:sy n="98" d="100"/>
        </p:scale>
        <p:origin x="-72" y="-294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fisa\Desktop\15.02_&#1050;&#1059;&#1051;&#1068;&#1058;&#1059;&#1056;&#1040;%20&#1052;&#1040;&#1051;&#1054;&#1049;%20&#1056;&#1054;&#1044;&#1048;&#1053;&#1067;\&#1057;&#1051;&#1040;&#1049;&#1044;&#1067;%20&#1082;%20&#1074;&#1099;&#1089;&#1090;&#1091;&#1087;&#1083;&#1077;&#1085;&#1080;&#1102;%20&#1064;&#1072;&#1092;&#1080;&#1082;&#1086;&#1074;&#1086;&#1081;%20(&#1080;&#1079;&#1084;+&#1055;&#1060;&#1054;)%20&#1086;&#1090;%20&#1058;&#1080;&#1090;&#1086;&#1074;&#1086;&#1081;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tova.ms\Desktop\&#1080;&#1085;&#1092;&#1086;&#1088;&#1084;&#1072;&#1094;&#1080;&#1103;%20&#1086;&#1090;%20&#1055;&#1060;&#1054;\&#1089;&#1074;&#1086;&#1076;&#1085;&#1072;&#1103;%20&#1090;&#1072;&#1073;&#1083;&#1080;&#109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fisa\Desktop\15.02_&#1050;&#1059;&#1051;&#1068;&#1058;&#1059;&#1056;&#1040;%20&#1052;&#1040;&#1051;&#1054;&#1049;%20&#1056;&#1054;&#1044;&#1048;&#1053;&#1067;\&#1057;&#1051;&#1040;&#1049;&#1044;&#1067;%20&#1082;%20&#1074;&#1099;&#1089;&#1090;&#1091;&#1087;&#1083;&#1077;&#1085;&#1080;&#1102;%20&#1064;&#1072;&#1092;&#1080;&#1082;&#1086;&#1074;&#1086;&#1081;%20(&#1080;&#1079;&#1084;+&#1055;&#1060;&#1054;)%20&#1086;&#1090;%20&#1058;&#1080;&#1090;&#1086;&#1074;&#1086;&#1081;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5"/>
          <c:y val="0.83812882764654417"/>
          <c:w val="0.9"/>
          <c:h val="0.1340933945756780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00000495026469"/>
          <c:y val="0.80961867121147291"/>
          <c:w val="0.9"/>
          <c:h val="0.19038132878852704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5"/>
          <c:y val="0.83812882764654417"/>
          <c:w val="0.9"/>
          <c:h val="0.1340933945756780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0.00909</cdr:y>
    </cdr:from>
    <cdr:to>
      <cdr:x>1</cdr:x>
      <cdr:y>0.86264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2774"/>
          <a:ext cx="6480720" cy="4016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Что такое программа «Пушкинская карта</a:t>
          </a:r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»?</a:t>
          </a:r>
          <a:endParaRPr lang="ru-RU" sz="16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инициативе Президента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Владимира Путина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сентября 2021 года </a:t>
          </a: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России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стартовала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новая культурная программа «Пушкинская карта». </a:t>
          </a:r>
          <a:endParaRPr lang="ru-RU" sz="14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её помощью молодые люди в возрасте </a:t>
          </a:r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от 14 до 22 лет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смогут приобретать билеты в театры, концертные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залы, филармонии,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музеи и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галереи за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государственный счёт. </a:t>
          </a:r>
          <a:endParaRPr lang="ru-RU" sz="14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«Пушкинская карта»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это специальная банковская карта для молодёжи, которой можно будет расплачиваться только при покупке билетов на культурные мероприятия.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Деньги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счёт таких карт будет направлять государство. В 2021 году на каждую карту будет зачислено </a:t>
          </a:r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3 тыс. рублей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В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году 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5 тыс. рублей. 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7402-733E-4C51-8415-D638E9F759D3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B481-5E2E-4135-9BFC-743E905A1826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88BA-3437-4869-9781-4CCED7575161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1F40-076F-47D7-A050-52C0AB241C8B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7A8C-0CF9-40F9-94D5-4A7DA6D12B35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9D5E-DF37-44F9-9105-5DC01FD5E4E9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9F57-4FA0-4C16-AAA4-829D129CBD84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BD9E-B756-43E6-9CDF-A81E7D3A5554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7D7E-834A-4916-88F5-E1B807C63C4D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5EB0-1B29-4406-98BD-AD7FB82B6E3F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A1C4-656A-4FD1-B90B-536D6DD07CD6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6C89F8-8CAF-4EC9-916A-545776E686D6}" type="datetime1">
              <a:rPr lang="ru-RU" smtClean="0"/>
              <a:t>14.09.2021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550"/>
              </p:ext>
            </p:extLst>
          </p:nvPr>
        </p:nvGraphicFramePr>
        <p:xfrm>
          <a:off x="1057027" y="1197546"/>
          <a:ext cx="6480720" cy="47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48" y="2349674"/>
            <a:ext cx="3259921" cy="2093480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85019" y="261442"/>
            <a:ext cx="108501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ПРОГРАММЕ «ПУШКИНСКАЯ КАРТА»</a:t>
            </a:r>
            <a:endParaRPr lang="ru-RU" sz="28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4718182"/>
              </p:ext>
            </p:extLst>
          </p:nvPr>
        </p:nvGraphicFramePr>
        <p:xfrm>
          <a:off x="431483" y="2181366"/>
          <a:ext cx="5388320" cy="451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96020"/>
              </p:ext>
            </p:extLst>
          </p:nvPr>
        </p:nvGraphicFramePr>
        <p:xfrm>
          <a:off x="480963" y="2421682"/>
          <a:ext cx="6097588" cy="47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3051" y="117426"/>
            <a:ext cx="104411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ПРОГРАММЫ «ПУШКИНСКАЯ КАРТА» </a:t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УЧРЕЖДЕНИЯХ КУЛЬТУРЫ И ИСКУССТВА РЕСПУБЛИКИ БАШКОРТОСТАН</a:t>
            </a:r>
            <a: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C53C89-8863-456C-AA37-0A9D733F3878}"/>
              </a:ext>
            </a:extLst>
          </p:cNvPr>
          <p:cNvSpPr txBox="1"/>
          <p:nvPr/>
        </p:nvSpPr>
        <p:spPr>
          <a:xfrm rot="10800000" flipV="1">
            <a:off x="6097587" y="1651661"/>
            <a:ext cx="5867400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 к реализации программы подключились государственные учреждение культуры: </a:t>
            </a: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 театрально-концертных организаций, 4 музея с филиалами </a:t>
            </a: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"/>
          <a:stretch/>
        </p:blipFill>
        <p:spPr bwMode="auto">
          <a:xfrm>
            <a:off x="564897" y="3635184"/>
            <a:ext cx="2572871" cy="17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 bwMode="auto">
          <a:xfrm>
            <a:off x="552971" y="1651660"/>
            <a:ext cx="2596725" cy="18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s://rb7.ru/system/images/image_links/273766/%D0%91%D0%B0%D1%88%D0%B3%D0%BE%D1%81%D1%84%D0%B8%D0%BB%D0%B0%D1%80%D0%BC%D0%BE%D0%BD%D0%B8%D1%8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3264051" y="3635185"/>
            <a:ext cx="2514600" cy="17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kzngo.ru/images/bd94fe9558/eb6cecbd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51" y="1651661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3611" y="2421682"/>
            <a:ext cx="54726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театр оперы и балета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театр драмы имени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Мажита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Гафури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русский драматический театр РБ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Уфимский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татарский театр  «Нур»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молодежный театр РБ им.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М.Карима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театр кукол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Стерлитамакское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государственное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театрально-концертное объединение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Туймазинский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 татарский  драматический 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башкирский драматический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Сибайский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башкирский театр драмы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им.Арслана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Мубарякова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драматический театр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г.Стерлитамака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Сибайское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концертно-театральное объединение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симфонический оркестр Республики Башкортостан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Нефтекамская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филармония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ансамбль народного танца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им.Ф.Гаскарова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концертный зал «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Башкортоcтан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Башкирская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филармония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Хусаина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Ахметова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музей Боевой Славы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литературный музей РБ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художественный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им.М.В.Нестерова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73051" y="333450"/>
            <a:ext cx="104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АФИША ПУШКИНСКОЙ КАРТЫ</a:t>
            </a:r>
            <a:b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6" r="1606" b="5690"/>
          <a:stretch/>
        </p:blipFill>
        <p:spPr bwMode="auto">
          <a:xfrm>
            <a:off x="1273051" y="3730244"/>
            <a:ext cx="52787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/>
          <a:stretch/>
        </p:blipFill>
        <p:spPr>
          <a:xfrm>
            <a:off x="7587574" y="3765357"/>
            <a:ext cx="3438492" cy="18734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3731" y="58087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посетитель 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проекту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музей Боевой  Славы</a:t>
            </a:r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" y="1180016"/>
            <a:ext cx="3215378" cy="200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35" y="1180016"/>
            <a:ext cx="3234973" cy="2021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39" y="1194711"/>
            <a:ext cx="3168352" cy="198022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369395" y="191762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42546" y="1928747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18368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2103</TotalTime>
  <Words>259</Words>
  <Application>Microsoft Office PowerPoint</Application>
  <PresentationFormat>Произвольный</PresentationFormat>
  <Paragraphs>33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Z_1_Президиум Правительство_509_16x9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Referent</cp:lastModifiedBy>
  <cp:revision>155</cp:revision>
  <cp:lastPrinted>2021-09-03T11:19:21Z</cp:lastPrinted>
  <dcterms:created xsi:type="dcterms:W3CDTF">2020-09-18T12:06:36Z</dcterms:created>
  <dcterms:modified xsi:type="dcterms:W3CDTF">2021-09-14T07:52:09Z</dcterms:modified>
</cp:coreProperties>
</file>